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6"/>
  </p:handoutMasterIdLst>
  <p:sldIdLst>
    <p:sldId id="256" r:id="rId2"/>
    <p:sldId id="257" r:id="rId3"/>
    <p:sldId id="259" r:id="rId4"/>
    <p:sldId id="258" r:id="rId5"/>
  </p:sldIdLst>
  <p:sldSz cx="9144000" cy="6858000" type="screen4x3"/>
  <p:notesSz cx="7077075" cy="89550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821D4-8AA5-490D-A134-1047DF2E5809}" type="datetimeFigureOut">
              <a:rPr lang="en-US" smtClean="0"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505825"/>
            <a:ext cx="3067050" cy="4476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ABB45-8F16-463E-9D8D-B098E208EB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oflot.com/creativeseeds/2008/06/seven_other_kinds_of_business_1.asp" TargetMode="External"/><Relationship Id="rId2" Type="http://schemas.openxmlformats.org/officeDocument/2006/relationships/hyperlink" Target="http://www.webdesignerdepot.com/2009/05/100-really-creative-business-card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371600"/>
            <a:ext cx="6172200" cy="1894362"/>
          </a:xfrm>
        </p:spPr>
        <p:txBody>
          <a:bodyPr/>
          <a:lstStyle/>
          <a:p>
            <a:pPr algn="ctr"/>
            <a:r>
              <a:rPr lang="en-US" dirty="0" smtClean="0"/>
              <a:t>Design Principles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err="1" smtClean="0"/>
              <a:t>Chaz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elements should on business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Your Name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2. Your Company Name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3. Address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4. Phone Number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5. Email Address 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elements should on business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6. Web Site Address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7. Your Title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8. Quick Rundown of your Business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9. Your Logo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10. Some Attractive Stuff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http://www.webdesignerdepot.com/2009/05/100-really-creative-business-cards/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http://www.coroflot.com/creativeseeds/2008/06/seven_other_kinds_of_business_1.asp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</TotalTime>
  <Words>33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Design Principles</vt:lpstr>
      <vt:lpstr>What elements should on business card</vt:lpstr>
      <vt:lpstr>What elements should on business card</vt:lpstr>
      <vt:lpstr>More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Principles</dc:title>
  <dc:creator>Chaz Wu</dc:creator>
  <cp:lastModifiedBy>Chaz Wu</cp:lastModifiedBy>
  <cp:revision>3</cp:revision>
  <dcterms:created xsi:type="dcterms:W3CDTF">2006-08-16T00:00:00Z</dcterms:created>
  <dcterms:modified xsi:type="dcterms:W3CDTF">2010-11-03T23:09:08Z</dcterms:modified>
</cp:coreProperties>
</file>